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5" r:id="rId2"/>
  </p:sldMasterIdLst>
  <p:notesMasterIdLst>
    <p:notesMasterId r:id="rId7"/>
  </p:notesMasterIdLst>
  <p:handoutMasterIdLst>
    <p:handoutMasterId r:id="rId8"/>
  </p:handoutMasterIdLst>
  <p:sldIdLst>
    <p:sldId id="257" r:id="rId3"/>
    <p:sldId id="259" r:id="rId4"/>
    <p:sldId id="260" r:id="rId5"/>
    <p:sldId id="258" r:id="rId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005EB8"/>
    <a:srgbClr val="FFFFFF"/>
    <a:srgbClr val="EF363B"/>
    <a:srgbClr val="00965E"/>
    <a:srgbClr val="EE353B"/>
    <a:srgbClr val="FF0000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 varScale="1">
        <p:scale>
          <a:sx n="120" d="100"/>
          <a:sy n="120" d="100"/>
        </p:scale>
        <p:origin x="132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Don´t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placing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to ppt.</a:t>
            </a:r>
          </a:p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Choose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"Insert / Header &amp; Footer"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change footer text.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In the panel you can change the footer, page number and date options.</a:t>
            </a:r>
          </a:p>
          <a:p>
            <a:pPr marL="457200" indent="-4572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Hyvä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muistaa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Älä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kopioi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tekstiä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suoraan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sovelluksista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tai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dokumenteista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etteivät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pohjan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muuttuisi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Käytä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esimerkiksi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Notepadia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poistaaksesi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tekstistä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b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Näin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lisäät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- tai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alatunnisteet</a:t>
            </a:r>
            <a:endParaRPr lang="en-US" b="1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Valitse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Valintaikkunassa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voit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muuttaa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alatunnisteiden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sivunumeroinnin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päivämäärän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asetuksia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Uuden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sivun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luominen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i-FI" dirty="0"/>
              <a:t>Valitse valikosta ”</a:t>
            </a:r>
            <a:r>
              <a:rPr lang="fi-FI" i="1" dirty="0"/>
              <a:t>Aloitus / Uusi dia” </a:t>
            </a:r>
            <a:r>
              <a:rPr lang="fi-FI" dirty="0"/>
              <a:t>jolloin saat näkyviin listan valmiiksi määritellyistä mallipohjista.</a:t>
            </a:r>
          </a:p>
          <a:p>
            <a:pPr marL="0" indent="0">
              <a:buNone/>
            </a:pPr>
            <a:r>
              <a:rPr lang="fi-FI" dirty="0"/>
              <a:t>Voit myös muuttaa olemassa olevan sivun ilmettä valikosta ”</a:t>
            </a:r>
            <a:r>
              <a:rPr lang="fi-FI" i="1" dirty="0"/>
              <a:t>Aloitus / Asettelu”</a:t>
            </a:r>
            <a:r>
              <a:rPr lang="fi-FI" dirty="0"/>
              <a:t>, jolloin saat näkyviin listan mallipohjan sivuista. </a:t>
            </a:r>
            <a:endParaRPr lang="fi-FI" b="0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/>
              <a:t>Speaker Verification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3D000-8C61-48F3-8B15-75BBFACD9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0C6D8B0-DEF0-451D-8305-A93A6795D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246B40-18F0-40A0-A0C9-A19F46F6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F75B4-9BE2-4722-8310-0DDF63C0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41F9F5-FDD5-4694-B450-231B4F31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46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547C0-83B5-4D4F-AF7F-B006487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EA6C39-B73E-4A3C-AFE3-555FCFA0D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58A385-4949-4545-9F42-2284B159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6D4638-0299-4D38-BCE6-3CED0913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C3A1-7752-41AA-BC51-A078B5B1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162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29779-F64E-4C62-9AB8-A9793A2E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FCFB3-0768-44B4-AE64-3D3F23C78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0619-5880-4143-8B74-3384DA59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C40787-3614-42A9-BE36-511F9B65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5B27B5-B2B2-49A8-A397-32FF3A5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061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6F0C6-95F5-49E9-9FB6-3F02672E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E6C14-9EE3-4B15-88CB-7B25B64C8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26E45C-D9FC-4E24-8FD2-F1B2B4B8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340ED5-9D3E-433A-B6A5-AF10EFAA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9E3538-4868-49AB-8619-0B5A4B01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48157-8B10-4095-B833-DCB24B90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562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7EA14-6357-47BA-8B2D-78633B15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887412-7257-4357-BAD4-732F4DA4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2B65DC-A9C7-4EBD-ABF2-BB7D3FC77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CD9922-0829-4BC6-AE2F-EA7C78733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E9B09C-E987-43BD-8F7D-0BB2B6374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D753C8-8AE9-49BE-917D-1140B6F1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4D4E00-3363-4B11-BECB-8234E304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238CB5-776E-432D-AA8F-394B6A40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781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8ABD1-BE75-4D56-949C-2410449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853345-9618-4442-AECD-386C73F0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52FA99-E138-49C7-B65A-B7EF9983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85DC72-D29B-49FE-8903-F0A44801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05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767577-7AFB-4344-ABAE-31D8E5B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E4AB22-CB05-456E-B9EF-5787949E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C588A2-0D18-47FC-8FE3-4D39853D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42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5A680-6B74-4212-8987-A65A9D70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09C4D-20DB-4369-BA7D-E8D3F58D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DDBF50-47FA-43FF-A9F9-AC9232B90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894B07-6DE2-409E-84DB-E5761357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BC163-BB39-4DF3-B9B5-8B43F05F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8DD481-AD7E-48C1-A399-9377EC05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4135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2BA6E-244D-4988-8B58-97EA4ADD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34DBD9-FD0A-4395-9067-DEA264312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F100-C5CB-45CA-807B-C371B3FE4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9A5D43-A6A5-449D-B1C7-9F13C986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0B1EB9-05DC-438C-AA1B-AD5F4C27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E253A1-96DC-42DC-BD3F-F679B8F4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772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751BB-CCDE-42AF-83D6-4811637A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23C969-762F-41BA-AA99-98866238C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298DF-4B08-4172-8274-56C54E39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1067DA-E9FF-46A3-AFC8-E7C46239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C8608-63F0-44E0-BC34-2B1F98A8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354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2597F0-0CCD-44AC-8A59-6697425C6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5155A5-7B7D-4319-B5E4-F761BE650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FE1D1-D487-4AD3-AD17-89ECED19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75CE6-8C82-4263-953A-5018CAEA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068F59-BA8A-490C-B71E-AFF2D575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1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Speaker Verification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Speaker Verification</a:t>
            </a:r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A80683-B433-480F-B3D7-7674C904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F7012-07EC-4E73-A1B8-7B9C2F59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557CC8-2CC7-4D9F-8EBB-46CC64B95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13.12.2019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FC0E9-C608-43D8-801B-DD3EB83E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Speaker Verification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18B37-81AE-4D57-B26D-6B9EC7A60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CA6F0-A532-4710-AB67-837671A2EE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9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2398" y="896699"/>
            <a:ext cx="5117744" cy="570773"/>
          </a:xfrm>
        </p:spPr>
        <p:txBody>
          <a:bodyPr/>
          <a:lstStyle/>
          <a:p>
            <a:r>
              <a:rPr lang="fi-FI" dirty="0"/>
              <a:t>Speaker Verification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>
          <a:xfrm>
            <a:off x="442398" y="1781298"/>
            <a:ext cx="5117744" cy="351692"/>
          </a:xfrm>
        </p:spPr>
        <p:txBody>
          <a:bodyPr/>
          <a:lstStyle/>
          <a:p>
            <a:r>
              <a:rPr lang="fi-FI" dirty="0"/>
              <a:t>Speech Recognition Project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>
          <a:xfrm>
            <a:off x="442398" y="2661404"/>
            <a:ext cx="4948137" cy="538823"/>
          </a:xfrm>
        </p:spPr>
        <p:txBody>
          <a:bodyPr/>
          <a:lstStyle/>
          <a:p>
            <a:r>
              <a:rPr lang="fi-FI" dirty="0"/>
              <a:t>Franz Lukas Kaiser, Rob Verbeek, Teijö Väärä</a:t>
            </a:r>
          </a:p>
          <a:p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>
          <a:xfrm>
            <a:off x="442398" y="3516254"/>
            <a:ext cx="3869137" cy="324054"/>
          </a:xfrm>
        </p:spPr>
        <p:txBody>
          <a:bodyPr/>
          <a:lstStyle/>
          <a:p>
            <a:r>
              <a:rPr lang="fi-FI" dirty="0"/>
              <a:t>13.12.2019</a:t>
            </a:r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F64184-B4D8-40FD-9A45-C86846055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1347789"/>
            <a:ext cx="4761739" cy="2938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Load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2 s </a:t>
            </a:r>
            <a:r>
              <a:rPr lang="de-DE" dirty="0" err="1"/>
              <a:t>frames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Extract MFCCs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frame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Save MFCC </a:t>
            </a:r>
            <a:r>
              <a:rPr lang="de-DE" dirty="0" err="1"/>
              <a:t>vectors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EC1EC-DFA1-4E05-97D3-0175C701C01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de-DE" dirty="0" err="1"/>
              <a:t>Pre-processing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95A0D2-33AF-4DAF-9A28-364228D3ACB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</p:spPr>
        <p:txBody>
          <a:bodyPr/>
          <a:lstStyle/>
          <a:p>
            <a:r>
              <a:rPr lang="de-DE" dirty="0"/>
              <a:t>13.12.2019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E3F1F7-D7A4-4B07-8AE4-C5824F1106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8334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E904E3-789E-4548-ABCC-9E81A95BC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4491F-AA87-45B4-903C-BC429A43F50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de-DE" dirty="0"/>
              <a:t>MFCCs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742C73-9439-46C6-AF08-EA0D777BE3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BB2B2C-C21F-4EB9-ACF4-A0442102F45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CCDF3D-9BCC-4754-BA09-54E51CFD03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  <p:pic>
        <p:nvPicPr>
          <p:cNvPr id="11" name="Grafik 10" descr="Ein Bild, das Monitor, Uhr, Computer enthält.&#10;&#10;Automatisch generierte Beschreibung">
            <a:extLst>
              <a:ext uri="{FF2B5EF4-FFF2-40B4-BE49-F238E27FC236}">
                <a16:creationId xmlns:a16="http://schemas.microsoft.com/office/drawing/2014/main" id="{A8773FA1-CBE2-463F-B9EA-F66DB80E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33" y="649559"/>
            <a:ext cx="7597701" cy="3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in paikkamerkki 15"/>
          <p:cNvSpPr>
            <a:spLocks noGrp="1"/>
          </p:cNvSpPr>
          <p:nvPr>
            <p:ph type="body" sz="half" idx="2"/>
          </p:nvPr>
        </p:nvSpPr>
        <p:spPr>
          <a:xfrm>
            <a:off x="287338" y="1358538"/>
            <a:ext cx="5130823" cy="2797206"/>
          </a:xfrm>
        </p:spPr>
        <p:txBody>
          <a:bodyPr>
            <a:noAutofit/>
          </a:bodyPr>
          <a:lstStyle/>
          <a:p>
            <a:r>
              <a:rPr lang="en-US" dirty="0"/>
              <a:t>Choose “Home / New slide" </a:t>
            </a:r>
            <a:br>
              <a:rPr lang="en-US" dirty="0"/>
            </a:br>
            <a:r>
              <a:rPr lang="en-US" dirty="0"/>
              <a:t>to open a menu of the theme layouts. </a:t>
            </a:r>
          </a:p>
          <a:p>
            <a:r>
              <a:rPr lang="en-US" dirty="0"/>
              <a:t>Once the new slide has been added, you can change the layout by choosing “Home / Layout”.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finnish</a:t>
            </a:r>
            <a:r>
              <a:rPr lang="en-US" dirty="0"/>
              <a:t> and more instructions, </a:t>
            </a:r>
            <a:br>
              <a:rPr lang="en-US" dirty="0"/>
            </a:br>
            <a:r>
              <a:rPr lang="en-US" dirty="0"/>
              <a:t>see the notes to this slide.</a:t>
            </a:r>
            <a:endParaRPr lang="fi-FI" dirty="0"/>
          </a:p>
        </p:txBody>
      </p:sp>
      <p:sp>
        <p:nvSpPr>
          <p:cNvPr id="17" name="Tekstin paikkamerkki 16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How to </a:t>
            </a:r>
            <a:r>
              <a:rPr lang="fi-FI" dirty="0" err="1"/>
              <a:t>create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05" y="73832"/>
            <a:ext cx="1794423" cy="499796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642DC2-2282-40AD-AEE3-5684B1239C6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13.12.2019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A1057-33C3-4875-807C-71034F95DF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/>
              <a:t>Speaker Verification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780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005EB8"/>
      </a:dk2>
      <a:lt2>
        <a:srgbClr val="669ED4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black.potx" id="{E317CB2F-2B06-4C29-BA0A-E1C053682C02}" vid="{FC0938FB-93C8-41A2-BD85-9FECC1749D3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270</Words>
  <Application>Microsoft Office PowerPoint</Application>
  <PresentationFormat>Bildschirmpräsentation (16:9)</PresentationFormat>
  <Paragraphs>40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Arial</vt:lpstr>
      <vt:lpstr>Calibri</vt:lpstr>
      <vt:lpstr>Calibri Light</vt:lpstr>
      <vt:lpstr>Office-teema</vt:lpstr>
      <vt:lpstr>Benutzerdefiniertes Design</vt:lpstr>
      <vt:lpstr>Speaker Verification</vt:lpstr>
      <vt:lpstr>PowerPoint-Präsentation</vt:lpstr>
      <vt:lpstr>PowerPoint-Präsentation</vt:lpstr>
      <vt:lpstr>PowerPoint-Präsentation</vt:lpstr>
    </vt:vector>
  </TitlesOfParts>
  <Company>Unigrafia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 Kaiser</dc:creator>
  <cp:lastModifiedBy>Franz Kaiser</cp:lastModifiedBy>
  <cp:revision>9</cp:revision>
  <dcterms:created xsi:type="dcterms:W3CDTF">2019-12-08T16:13:34Z</dcterms:created>
  <dcterms:modified xsi:type="dcterms:W3CDTF">2019-12-11T09:10:45Z</dcterms:modified>
</cp:coreProperties>
</file>